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755056d1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755056d1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755056d14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755056d14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755056d1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755056d1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55056d14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755056d14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755056d14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755056d14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755056d14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755056d1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what bpm and ws are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755056d1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755056d1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55056d1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55056d1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Starters were categorized as 2, started more than 50%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Reserves were categorized as 1, played in more than 35% of games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Players who played less than 35% of games were excluded because their small sample size tended to skew the OBPM and DBPM statistics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Eg max OBPM included is 12.4, one player played 1 minute in the season and recorded an OBPM of 47.8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 say “ran a t-test, statistically significant”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7755056d1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7755056d1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755056d1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755056d1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755056d1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755056d1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Specifically say “ran a t-test, statistically significant”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 mean of yes and no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755056d14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755056d14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why it matters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rgilermo/nba-players-stats#Seasons_Stats.csv" TargetMode="External"/><Relationship Id="rId4" Type="http://schemas.openxmlformats.org/officeDocument/2006/relationships/hyperlink" Target="https://www.kaggle.com/boonpalipatana/nba-season-records-from-every-yea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311708" y="13541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of Offensive and Defensive Value in NBA Playoff Qualification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11700" y="40533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Analysis of Positional Value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100" y="784400"/>
            <a:ext cx="6425800" cy="430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7975" y="790200"/>
            <a:ext cx="6408050" cy="427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1775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Do NBA teams prioritize offense or defense?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Is offensive or defense more valuable for team success?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What positions contribute most to offense and defense?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Player data from 1982-2017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Offensive Box Plus Minus (OBPM), Defensive Box Plus Minus (DBPM), Offensive Win Shares (OWS), Defensive Win Shares (DWS)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Team record and playoff result from 1982-2017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Raw player data available here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Raw team data available here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27650" y="598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NBA teams prioritize offense or defense?</a:t>
            </a:r>
            <a:endParaRPr/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671550" y="1924650"/>
            <a:ext cx="2958600" cy="20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Andre Roberson: career -1.53 OBPM, +1.85 DBPM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Jamal Crawford: career +1.26 OBPM, -2.49 DBPM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Who do you start?</a:t>
            </a:r>
            <a:endParaRPr sz="1800"/>
          </a:p>
        </p:txBody>
      </p:sp>
      <p:pic>
        <p:nvPicPr>
          <p:cNvPr id="105" name="Google Shape;10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525" y="1577225"/>
            <a:ext cx="4265825" cy="27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5200400" y="1398875"/>
            <a:ext cx="36210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Starters on average had an OBPM 2 points higher than reserves 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Starters on average had a </a:t>
            </a:r>
            <a:r>
              <a:rPr lang="en" sz="1800"/>
              <a:t>DBPM 0.6-0.7 points higher than reserves</a:t>
            </a:r>
            <a:endParaRPr sz="1800"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25" y="1347775"/>
            <a:ext cx="4788075" cy="335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408750" y="1328875"/>
            <a:ext cx="8326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offensive or defense more valuable for team success?</a:t>
            </a:r>
            <a:endParaRPr sz="2400"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452200" y="2094175"/>
            <a:ext cx="2033400" cy="9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2015 Minnesota Timberwolves starters vs reserves: +0.02 OBPM, +1.9 DBPM</a:t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250" y="2496600"/>
            <a:ext cx="2983950" cy="223796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3497150" y="4192650"/>
            <a:ext cx="2007900" cy="8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2017 Phoenix Suns starters vs reserves: +2.1 OBPM, -0.04 DBPM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6012" y="2496600"/>
            <a:ext cx="3356990" cy="22379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803800" y="3517600"/>
            <a:ext cx="1227300" cy="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990000"/>
                </a:solidFill>
              </a:rPr>
              <a:t>WHO WINS?</a:t>
            </a:r>
            <a:endParaRPr b="1">
              <a:solidFill>
                <a:srgbClr val="99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94850"/>
            <a:ext cx="3357600" cy="12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OBPM Difference</a:t>
            </a:r>
            <a:endParaRPr b="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DBPM Difference</a:t>
            </a:r>
            <a:endParaRPr b="0"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764675"/>
            <a:ext cx="7688700" cy="14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Difference between the average difference of the players OBPM/DBPM and the team average OBPM/DBPM for starters and reserves respectively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Why?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Do they prioritize playing offensive or defensive players more?</a:t>
            </a:r>
            <a:endParaRPr sz="1800"/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576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Starters versus Reserves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5129450" y="1561350"/>
            <a:ext cx="3765900" cy="30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Playoff teams had an OBPM difference 0.6-0.9 points higher than non-playoff teams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Playoff teams had a</a:t>
            </a:r>
            <a:r>
              <a:rPr lang="en" sz="1800"/>
              <a:t> DBPM difference 0.2-0.4 points higher than non-playoff teams</a:t>
            </a:r>
            <a:endParaRPr sz="1800"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175" y="1460332"/>
            <a:ext cx="4919025" cy="31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817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What positions contribute most to offense and defense?</a:t>
            </a:r>
            <a:endParaRPr sz="2300"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3875" y="2028825"/>
            <a:ext cx="1831715" cy="272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250" y="1993000"/>
            <a:ext cx="2176250" cy="27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8288" y="2028825"/>
            <a:ext cx="2727424" cy="2727424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1379275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PG?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4209900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SF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6847638" y="4726100"/>
            <a:ext cx="7242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C</a:t>
            </a:r>
            <a:r>
              <a:rPr b="1" lang="en">
                <a:solidFill>
                  <a:srgbClr val="000000"/>
                </a:solidFill>
              </a:rPr>
              <a:t>?</a:t>
            </a:r>
            <a:endParaRPr b="1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